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6" r:id="rId7"/>
    <p:sldId id="28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4" r:id="rId32"/>
  </p:sldIdLst>
  <p:sldSz cx="9144000" cy="6858000" type="screen4x3"/>
  <p:notesSz cx="6858000" cy="9144000"/>
  <p:embeddedFontLst>
    <p:embeddedFont>
      <p:font typeface="ArtBrush" pitchFamily="34" charset="0"/>
      <p:regular r:id="rId33"/>
    </p:embeddedFont>
    <p:embeddedFont>
      <p:font typeface="Arial Black" pitchFamily="34" charset="0"/>
      <p:bold r:id="rId34"/>
      <p:italic r:id="rId3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DE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7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0"/>
            <a:ext cx="7467600" cy="1371600"/>
          </a:xfrm>
        </p:spPr>
        <p:txBody>
          <a:bodyPr/>
          <a:lstStyle>
            <a:lvl1pPr algn="r">
              <a:lnSpc>
                <a:spcPct val="80000"/>
              </a:lnSpc>
              <a:defRPr sz="5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038600"/>
            <a:ext cx="5410200" cy="10668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1722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BEE60-0C9A-492B-88A3-196E40C2B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1B20A-06BF-4A89-B9D4-35D50B474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9850" y="304800"/>
            <a:ext cx="1885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04800"/>
            <a:ext cx="5505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74B08-B49B-499B-8EA2-EBCE697AC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8857-06C6-4B96-9703-D9B8FA822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5C043-4708-4D9E-B9A7-E806F7190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5240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9798A-1B53-4D40-A44F-01F5974B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BF0AC-8B1A-496B-96E7-9D60875B7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BECA2-8FEC-4913-8CD0-869217F5B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AA413-EA43-411A-9114-B9141CFB3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EBAA3-B58B-4768-8508-DD86675F4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1DCF9-F06C-490F-BC0C-B45195DAC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048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24000"/>
            <a:ext cx="7543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90800" y="6096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096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E7670988-A41A-4B06-9670-ECC0F3341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indianapolis normal copy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-100000"/>
          </a:blip>
          <a:stretch>
            <a:fillRect/>
          </a:stretch>
        </p:blipFill>
        <p:spPr>
          <a:xfrm>
            <a:off x="304800" y="152400"/>
            <a:ext cx="8382000" cy="647750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838200"/>
            <a:ext cx="533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tBrush" pitchFamily="34" charset="0"/>
              </a:rPr>
              <a:t>GAME DAY 2010</a:t>
            </a:r>
          </a:p>
        </p:txBody>
      </p:sp>
      <p:pic>
        <p:nvPicPr>
          <p:cNvPr id="9" name="01 Live Like We're Dying.wav">
            <a:hlinkClick r:id="" action="ppaction://media"/>
          </p:cNvPr>
          <p:cNvPicPr>
            <a:picLocks noRot="1" noChangeAspect="1"/>
          </p:cNvPicPr>
          <p:nvPr>
            <a:wavAudioFile r:embed="rId1" name="01 Live Like We're Dying.wav"/>
          </p:nvPr>
        </p:nvPicPr>
        <p:blipFill>
          <a:blip r:embed="rId4" cstate="print"/>
          <a:stretch>
            <a:fillRect/>
          </a:stretch>
        </p:blipFill>
        <p:spPr>
          <a:xfrm>
            <a:off x="-1066800" y="3200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1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0600" y="1041400"/>
            <a:ext cx="7162800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2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29200" y="4467225"/>
            <a:ext cx="2617788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Rebuilding Together Game Day 4-24-10 02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71600" y="381000"/>
            <a:ext cx="42291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building Together Game Day 4-24-10 02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48400" y="1176338"/>
            <a:ext cx="2352675" cy="156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28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5800" y="3632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building Together Game Day 4-24-10 00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04875" y="762000"/>
            <a:ext cx="7296150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ogether Game Day 4-24-10 0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67200" y="365760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07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57200" y="609600"/>
            <a:ext cx="3333750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building Together Game Day 4-24-10 00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76800" y="457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Rebuilding Together Game Day 4-24-10 005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43000" y="4419600"/>
            <a:ext cx="259080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1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0600" y="792163"/>
            <a:ext cx="7162800" cy="527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2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29200" y="4498975"/>
            <a:ext cx="2617788" cy="174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Rebuilding Together Game Day 4-24-10 02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71600" y="381000"/>
            <a:ext cx="42291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building Together Game Day 4-24-10 02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48400" y="1257300"/>
            <a:ext cx="2352675" cy="140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28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5800" y="3632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building Together Game Day 4-24-10 00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85800" y="762000"/>
            <a:ext cx="7734300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ogether Game Day 4-24-10 0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09600" y="660400"/>
            <a:ext cx="2971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0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09850" y="3276600"/>
            <a:ext cx="4381500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building Together Game Day 4-24-10 00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76800" y="457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5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1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0600" y="1041400"/>
            <a:ext cx="7162800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2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29200" y="4498975"/>
            <a:ext cx="2617788" cy="174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Rebuilding Together Game Day 4-24-10 02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71600" y="381000"/>
            <a:ext cx="42291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building Together Game Day 4-24-10 02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97625" y="1176338"/>
            <a:ext cx="2054225" cy="156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28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5800" y="3632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building Together Game Day 4-24-10 004.jpg"/>
          <p:cNvPicPr>
            <a:picLocks noChangeAspect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>
          <a:xfrm>
            <a:off x="685800" y="762000"/>
            <a:ext cx="7734300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building Together Game Day 4-24-10 00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27100" y="762000"/>
            <a:ext cx="7251700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ogether Game Day 4-24-10 0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09600" y="660400"/>
            <a:ext cx="2971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07.jpg"/>
          <p:cNvPicPr>
            <a:picLocks noChangeAspect="1"/>
          </p:cNvPicPr>
          <p:nvPr/>
        </p:nvPicPr>
        <p:blipFill>
          <a:blip r:embed="rId3" cstate="email">
            <a:lum bright="20000" contrast="20000"/>
          </a:blip>
          <a:stretch>
            <a:fillRect/>
          </a:stretch>
        </p:blipFill>
        <p:spPr>
          <a:xfrm>
            <a:off x="2609850" y="3276600"/>
            <a:ext cx="4381500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building Together Game Day 4-24-10 00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76800" y="457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5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1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0600" y="1041400"/>
            <a:ext cx="7162800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2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29200" y="4498975"/>
            <a:ext cx="2617788" cy="174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Rebuilding Together Game Day 4-24-10 02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71600" y="381000"/>
            <a:ext cx="42291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building Together Game Day 4-24-10 02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48400" y="1176338"/>
            <a:ext cx="2352675" cy="156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28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5800" y="3632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building Together Game Day 4-24-10 00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16013" y="762000"/>
            <a:ext cx="6873875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ogether Game Day 4-24-10 0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38200" y="762000"/>
            <a:ext cx="1981200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0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52800" y="457200"/>
            <a:ext cx="20002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building Together Game Day 4-24-10 00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638800" y="2209800"/>
            <a:ext cx="2857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P4240190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524000" y="3810000"/>
            <a:ext cx="327660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1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89063" y="1041400"/>
            <a:ext cx="6365875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2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43000" y="3733800"/>
            <a:ext cx="2414588" cy="181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Rebuilding Together Game Day 4-24-10 02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14400" y="457200"/>
            <a:ext cx="3346450" cy="250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building Together Game Day 4-24-10 02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181600" y="9906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28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19600" y="3657600"/>
            <a:ext cx="3462338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building Together Game Day 4-24-10 00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16013" y="762000"/>
            <a:ext cx="6873875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ogether Game Day 4-24-10 0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470400" y="3657600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0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7200" y="820738"/>
            <a:ext cx="3333750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building Together Game Day 4-24-10 00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72063" y="457200"/>
            <a:ext cx="3114675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Rebuilding Together Game Day 4-24-10 005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287463" y="4419600"/>
            <a:ext cx="2301875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ogether Game Day 4-24-10 005.jpg"/>
          <p:cNvPicPr>
            <a:picLocks noChangeAspect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>
          <a:xfrm>
            <a:off x="609600" y="609600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07.jpg"/>
          <p:cNvPicPr>
            <a:picLocks noChangeAspect="1"/>
          </p:cNvPicPr>
          <p:nvPr/>
        </p:nvPicPr>
        <p:blipFill>
          <a:blip r:embed="rId3" cstate="email">
            <a:lum bright="10000" contrast="10000"/>
          </a:blip>
          <a:srcRect/>
          <a:stretch>
            <a:fillRect/>
          </a:stretch>
        </p:blipFill>
        <p:spPr>
          <a:xfrm>
            <a:off x="2209800" y="3276600"/>
            <a:ext cx="5181600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building Together Game Day 4-24-10 005.jpg"/>
          <p:cNvPicPr>
            <a:picLocks noChangeAspect="1"/>
          </p:cNvPicPr>
          <p:nvPr/>
        </p:nvPicPr>
        <p:blipFill>
          <a:blip r:embed="rId4" cstate="email">
            <a:lum bright="10000" contrast="10000"/>
          </a:blip>
          <a:stretch>
            <a:fillRect/>
          </a:stretch>
        </p:blipFill>
        <p:spPr>
          <a:xfrm>
            <a:off x="4876800" y="457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5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66800"/>
            <a:ext cx="8229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tBrush" pitchFamily="34" charset="0"/>
              </a:rPr>
              <a:t>Rebuilding Homes, Strengthening Lives</a:t>
            </a:r>
          </a:p>
        </p:txBody>
      </p:sp>
      <p:pic>
        <p:nvPicPr>
          <p:cNvPr id="3" name="Picture 2" descr="Rebuilding Together Game Day 4-24-10 15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57200" y="3962400"/>
            <a:ext cx="2667000" cy="2084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building Together Game Day 4-24-10 126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019800" y="3962400"/>
            <a:ext cx="2667000" cy="2084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4240148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390900" y="3962400"/>
            <a:ext cx="2362200" cy="2084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indianapolis normal copy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-100000"/>
          </a:blip>
          <a:stretch>
            <a:fillRect/>
          </a:stretch>
        </p:blipFill>
        <p:spPr>
          <a:xfrm>
            <a:off x="304800" y="152400"/>
            <a:ext cx="8382000" cy="647750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838200"/>
            <a:ext cx="533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tBrush" pitchFamily="34" charset="0"/>
              </a:rPr>
              <a:t>GAME DAY 2010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1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990600" y="596900"/>
            <a:ext cx="716280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uilding Together Game Day 4-24-10 02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5029200" y="4343400"/>
            <a:ext cx="2617788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Rebuilding Together Game Day 4-24-10 02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71600" y="381000"/>
            <a:ext cx="42291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building Together Game Day 4-24-10 023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6248400" y="990600"/>
            <a:ext cx="2352675" cy="194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28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85800" y="3581400"/>
            <a:ext cx="3505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building Together Game Day 4-24-10 00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04875" y="908050"/>
            <a:ext cx="7296150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ogether Game Day 4-24-10 0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470400" y="3657600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0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28700" y="609600"/>
            <a:ext cx="2190750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building Together Game Day 4-24-10 00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76800" y="457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Rebuilding Together Game Day 4-24-10 005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287463" y="4419600"/>
            <a:ext cx="2301875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building Together Game Day 4-24-10 00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85800" y="762000"/>
            <a:ext cx="7734300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building Together Game Day 4-24-10 0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09600" y="660400"/>
            <a:ext cx="2971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building Together Game Day 4-24-10 00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09850" y="3276600"/>
            <a:ext cx="4381500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ebuilding Together Game Day 4-24-10 00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76800" y="4572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65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-green cave design template">
  <a:themeElements>
    <a:clrScheme name="Custom 20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9CF7B2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Office 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DCEBE6"/>
        </a:dk1>
        <a:lt1>
          <a:srgbClr val="FFFFFF"/>
        </a:lt1>
        <a:dk2>
          <a:srgbClr val="000000"/>
        </a:dk2>
        <a:lt2>
          <a:srgbClr val="333333"/>
        </a:lt2>
        <a:accent1>
          <a:srgbClr val="3374A1"/>
        </a:accent1>
        <a:accent2>
          <a:srgbClr val="3B2E8A"/>
        </a:accent2>
        <a:accent3>
          <a:srgbClr val="FFFFFF"/>
        </a:accent3>
        <a:accent4>
          <a:srgbClr val="BCC9C4"/>
        </a:accent4>
        <a:accent5>
          <a:srgbClr val="ADBCCD"/>
        </a:accent5>
        <a:accent6>
          <a:srgbClr val="35297D"/>
        </a:accent6>
        <a:hlink>
          <a:srgbClr val="00FF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3E3E5C"/>
        </a:dk1>
        <a:lt1>
          <a:srgbClr val="FFFFFF"/>
        </a:lt1>
        <a:dk2>
          <a:srgbClr val="B9B9D7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D9D9E8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CCCC99"/>
        </a:dk1>
        <a:lt1>
          <a:srgbClr val="FFFFCC"/>
        </a:lt1>
        <a:dk2>
          <a:srgbClr val="DFD293"/>
        </a:dk2>
        <a:lt2>
          <a:srgbClr val="5C1F00"/>
        </a:lt2>
        <a:accent1>
          <a:srgbClr val="78783C"/>
        </a:accent1>
        <a:accent2>
          <a:srgbClr val="FFFFCC"/>
        </a:accent2>
        <a:accent3>
          <a:srgbClr val="FFFFE2"/>
        </a:accent3>
        <a:accent4>
          <a:srgbClr val="AEAE82"/>
        </a:accent4>
        <a:accent5>
          <a:srgbClr val="BEBEAF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2D2015"/>
        </a:dk1>
        <a:lt1>
          <a:srgbClr val="D2D2D2"/>
        </a:lt1>
        <a:dk2>
          <a:srgbClr val="CCCCA5"/>
        </a:dk2>
        <a:lt2>
          <a:srgbClr val="DFC08D"/>
        </a:lt2>
        <a:accent1>
          <a:srgbClr val="666666"/>
        </a:accent1>
        <a:accent2>
          <a:srgbClr val="0066FF"/>
        </a:accent2>
        <a:accent3>
          <a:srgbClr val="E2E2CF"/>
        </a:accent3>
        <a:accent4>
          <a:srgbClr val="B3B3B3"/>
        </a:accent4>
        <a:accent5>
          <a:srgbClr val="B8B8B8"/>
        </a:accent5>
        <a:accent6>
          <a:srgbClr val="005CE7"/>
        </a:accent6>
        <a:hlink>
          <a:srgbClr val="66CCFF"/>
        </a:hlink>
        <a:folHlink>
          <a:srgbClr val="FAF0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2D2015"/>
        </a:dk1>
        <a:lt1>
          <a:srgbClr val="D2D2D2"/>
        </a:lt1>
        <a:dk2>
          <a:srgbClr val="73CDFF"/>
        </a:dk2>
        <a:lt2>
          <a:srgbClr val="DFC08D"/>
        </a:lt2>
        <a:accent1>
          <a:srgbClr val="666666"/>
        </a:accent1>
        <a:accent2>
          <a:srgbClr val="0066FF"/>
        </a:accent2>
        <a:accent3>
          <a:srgbClr val="BCE3FF"/>
        </a:accent3>
        <a:accent4>
          <a:srgbClr val="B3B3B3"/>
        </a:accent4>
        <a:accent5>
          <a:srgbClr val="B8B8B8"/>
        </a:accent5>
        <a:accent6>
          <a:srgbClr val="005CE7"/>
        </a:accent6>
        <a:hlink>
          <a:srgbClr val="66CCFF"/>
        </a:hlink>
        <a:folHlink>
          <a:srgbClr val="FAF0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005A58"/>
        </a:dk1>
        <a:lt1>
          <a:srgbClr val="FFFFFF"/>
        </a:lt1>
        <a:dk2>
          <a:srgbClr val="33CCCC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DE2E2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003366"/>
        </a:dk1>
        <a:lt1>
          <a:srgbClr val="FFFFFF"/>
        </a:lt1>
        <a:dk2>
          <a:srgbClr val="0000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B8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Blue-green cave design template</Template>
  <TotalTime>243</TotalTime>
  <Words>11</Words>
  <Application>Microsoft Office PowerPoint</Application>
  <PresentationFormat>On-screen Show (4:3)</PresentationFormat>
  <Paragraphs>3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ArtBrush</vt:lpstr>
      <vt:lpstr>Arial Black</vt:lpstr>
      <vt:lpstr>Blue-green cave design template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Environment</dc:subject>
  <dc:creator>Magic</dc:creator>
  <cp:lastModifiedBy>Magic</cp:lastModifiedBy>
  <cp:revision>15</cp:revision>
  <dcterms:created xsi:type="dcterms:W3CDTF">2010-04-26T15:45:47Z</dcterms:created>
  <dcterms:modified xsi:type="dcterms:W3CDTF">2011-04-05T20:06:15Z</dcterms:modified>
  <cp:category>Microsoft 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TC300080861033</vt:lpwstr>
  </property>
</Properties>
</file>