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1" r:id="rId23"/>
    <p:sldId id="282" r:id="rId24"/>
  </p:sldIdLst>
  <p:sldSz cx="9144000" cy="6858000" type="screen4x3"/>
  <p:notesSz cx="6858000" cy="9144000"/>
  <p:embeddedFontLst>
    <p:embeddedFont>
      <p:font typeface="Colonna MT" pitchFamily="8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FDAB06-EAA7-4305-9E73-DF5458F9F1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F9F40-8056-4863-B6B9-FD94AE63A7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9E6EC-B442-489A-A3A0-98DAEAC461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343E8-6AB8-4E8E-A283-327E5721D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67168-E3DA-4B41-9B49-AF09A5980A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15189-DD47-4417-972E-70C33FF208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017F8-964B-4D2E-84D5-A7BCDEDB7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A902E-F4BC-4051-8CD5-E969C4CB62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5B968-E864-404C-B121-6107AAFEE1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6AAEC-9418-4DA7-AC7C-461811FC78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FF1BC-06E3-4870-B3E6-C0380F81D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29000" contrast="5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46AF0C-699E-4A7F-A717-61DF606FFB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8000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8.pn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8.pn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1"/>
            <a:ext cx="6740525" cy="1219200"/>
          </a:xfrm>
        </p:spPr>
        <p:txBody>
          <a:bodyPr/>
          <a:lstStyle/>
          <a:p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rPr>
              <a:t>Gameday 2011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3" name="Picture 2" descr="logo-indianapolis-normal-copyinverted.png"/>
          <p:cNvPicPr>
            <a:picLocks noChangeAspect="1"/>
          </p:cNvPicPr>
          <p:nvPr/>
        </p:nvPicPr>
        <p:blipFill>
          <a:blip r:embed="rId3" cstate="email">
            <a:biLevel thresh="50000"/>
          </a:blip>
          <a:stretch>
            <a:fillRect/>
          </a:stretch>
        </p:blipFill>
        <p:spPr>
          <a:xfrm>
            <a:off x="2286000" y="1295400"/>
            <a:ext cx="6661939" cy="5148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05 Brand New Day.wav">
            <a:hlinkClick r:id="" action="ppaction://media"/>
          </p:cNvPr>
          <p:cNvPicPr>
            <a:picLocks noRot="1" noChangeAspect="1"/>
          </p:cNvPicPr>
          <p:nvPr>
            <a:wavAudioFile r:embed="rId1" name="05 Brand New Day.wav"/>
          </p:nvPr>
        </p:nvPicPr>
        <p:blipFill>
          <a:blip r:embed="rId4" cstate="email"/>
          <a:stretch>
            <a:fillRect/>
          </a:stretch>
        </p:blipFill>
        <p:spPr>
          <a:xfrm>
            <a:off x="-6096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659476"/>
            <a:ext cx="5029200" cy="3352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570324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90800" y="4685124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Picture 5" descr="IMG_19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7400" y="4685124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Picture 6" descr="logo-indianapolis-normal-copyinverted.png"/>
          <p:cNvPicPr>
            <a:picLocks noChangeAspect="1"/>
          </p:cNvPicPr>
          <p:nvPr/>
        </p:nvPicPr>
        <p:blipFill>
          <a:blip r:embed="rId6" cstate="email">
            <a:biLevel thresh="50000"/>
          </a:blip>
          <a:stretch>
            <a:fillRect/>
          </a:stretch>
        </p:blipFill>
        <p:spPr>
          <a:xfrm>
            <a:off x="228600" y="51816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29000" contrast="52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MG_37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0" y="924791"/>
            <a:ext cx="3911600" cy="52370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2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57800" y="381000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logo-indianapolis-normal-copyinverted.png"/>
          <p:cNvPicPr>
            <a:picLocks noChangeAspect="1"/>
          </p:cNvPicPr>
          <p:nvPr/>
        </p:nvPicPr>
        <p:blipFill>
          <a:blip r:embed="rId5" cstate="email">
            <a:biLevel thresh="50000"/>
          </a:blip>
          <a:stretch>
            <a:fillRect/>
          </a:stretch>
        </p:blipFill>
        <p:spPr>
          <a:xfrm>
            <a:off x="7162800" y="52578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7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6950" y="3276600"/>
            <a:ext cx="4686300" cy="3124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2" descr="IMG_19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71600" y="533400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1600" y="457200"/>
            <a:ext cx="3314700" cy="2209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logo-indianapolis-normal-copyinverted.png"/>
          <p:cNvPicPr>
            <a:picLocks noChangeAspect="1"/>
          </p:cNvPicPr>
          <p:nvPr/>
        </p:nvPicPr>
        <p:blipFill>
          <a:blip r:embed="rId5" cstate="email">
            <a:biLevel thresh="50000"/>
          </a:blip>
          <a:stretch>
            <a:fillRect/>
          </a:stretch>
        </p:blipFill>
        <p:spPr>
          <a:xfrm>
            <a:off x="228600" y="51816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29000" contrast="52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MG_19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603" y="2362747"/>
            <a:ext cx="5615594" cy="42116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90900" y="367359"/>
            <a:ext cx="27432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IMG_19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367359"/>
            <a:ext cx="27432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Picture 5" descr="IMG_198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53200" y="468959"/>
            <a:ext cx="2438400" cy="1625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Picture 7" descr="logo-indianapolis-normal-copyinverted.png"/>
          <p:cNvPicPr>
            <a:picLocks noChangeAspect="1"/>
          </p:cNvPicPr>
          <p:nvPr/>
        </p:nvPicPr>
        <p:blipFill>
          <a:blip r:embed="rId7" cstate="email">
            <a:biLevel thresh="50000"/>
          </a:blip>
          <a:stretch>
            <a:fillRect/>
          </a:stretch>
        </p:blipFill>
        <p:spPr>
          <a:xfrm>
            <a:off x="7162800" y="52578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19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33800" y="659476"/>
            <a:ext cx="5029200" cy="3352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Picture 6" descr="IMG_19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646524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Picture 7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76033" y="4752622"/>
            <a:ext cx="2506133" cy="16707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Picture 8" descr="IMG_19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24033" y="4752622"/>
            <a:ext cx="2506133" cy="16707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1" name="Picture 10" descr="logo-indianapolis-normal-copyinverted.png"/>
          <p:cNvPicPr>
            <a:picLocks noChangeAspect="1"/>
          </p:cNvPicPr>
          <p:nvPr/>
        </p:nvPicPr>
        <p:blipFill>
          <a:blip r:embed="rId6" cstate="email">
            <a:biLevel thresh="50000"/>
          </a:blip>
          <a:stretch>
            <a:fillRect/>
          </a:stretch>
        </p:blipFill>
        <p:spPr>
          <a:xfrm>
            <a:off x="228600" y="51816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29000" contrast="52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IMG_37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2590800"/>
            <a:ext cx="5441951" cy="362796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1" name="Picture 10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86400" y="533400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5" name="Picture 14" descr="logo-indianapolis-normal-copyinverted.png"/>
          <p:cNvPicPr>
            <a:picLocks noChangeAspect="1"/>
          </p:cNvPicPr>
          <p:nvPr/>
        </p:nvPicPr>
        <p:blipFill>
          <a:blip r:embed="rId5" cstate="email">
            <a:biLevel thresh="50000"/>
          </a:blip>
          <a:stretch>
            <a:fillRect/>
          </a:stretch>
        </p:blipFill>
        <p:spPr>
          <a:xfrm>
            <a:off x="7162800" y="52578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IMG_198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00200" y="381000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71800" y="2512248"/>
            <a:ext cx="5638800" cy="3759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0" y="431800"/>
            <a:ext cx="27432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600" y="431800"/>
            <a:ext cx="24384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Picture 5" descr="IMG_19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72200" y="431800"/>
            <a:ext cx="27432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Picture 8" descr="logo-indianapolis-normal-copyinverted.png"/>
          <p:cNvPicPr>
            <a:picLocks noChangeAspect="1"/>
          </p:cNvPicPr>
          <p:nvPr/>
        </p:nvPicPr>
        <p:blipFill>
          <a:blip r:embed="rId6" cstate="email">
            <a:biLevel thresh="50000"/>
          </a:blip>
          <a:stretch>
            <a:fillRect/>
          </a:stretch>
        </p:blipFill>
        <p:spPr>
          <a:xfrm>
            <a:off x="228600" y="51816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29000" contrast="52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go-indianapolis-normal-copyinverted.png"/>
          <p:cNvPicPr>
            <a:picLocks noChangeAspect="1"/>
          </p:cNvPicPr>
          <p:nvPr/>
        </p:nvPicPr>
        <p:blipFill>
          <a:blip r:embed="rId3" cstate="email">
            <a:biLevel thresh="50000"/>
          </a:blip>
          <a:stretch>
            <a:fillRect/>
          </a:stretch>
        </p:blipFill>
        <p:spPr>
          <a:xfrm>
            <a:off x="7162800" y="52578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 descr="IMG_37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08150" y="3297767"/>
            <a:ext cx="4165600" cy="277706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2" descr="IMG_19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90633" y="637822"/>
            <a:ext cx="2506133" cy="16707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8200" y="533400"/>
            <a:ext cx="3314700" cy="2209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659476"/>
            <a:ext cx="5029200" cy="3352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570324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90800" y="4685124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Picture 5" descr="IMG_19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7400" y="4685124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Picture 6" descr="logo-indianapolis-normal-copyinverted.png"/>
          <p:cNvPicPr>
            <a:picLocks noChangeAspect="1"/>
          </p:cNvPicPr>
          <p:nvPr/>
        </p:nvPicPr>
        <p:blipFill>
          <a:blip r:embed="rId6" cstate="email">
            <a:biLevel thresh="50000"/>
          </a:blip>
          <a:stretch>
            <a:fillRect/>
          </a:stretch>
        </p:blipFill>
        <p:spPr>
          <a:xfrm>
            <a:off x="228600" y="51816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29000" contrast="52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MG_19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588995"/>
            <a:ext cx="5638800" cy="3759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43300" y="367359"/>
            <a:ext cx="24384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IMG_19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1000" y="367359"/>
            <a:ext cx="24384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Picture 5" descr="IMG_198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53200" y="367359"/>
            <a:ext cx="24384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Picture 7" descr="logo-indianapolis-normal-copyinverted.png"/>
          <p:cNvPicPr>
            <a:picLocks noChangeAspect="1"/>
          </p:cNvPicPr>
          <p:nvPr/>
        </p:nvPicPr>
        <p:blipFill>
          <a:blip r:embed="rId7" cstate="email">
            <a:biLevel thresh="50000"/>
          </a:blip>
          <a:stretch>
            <a:fillRect/>
          </a:stretch>
        </p:blipFill>
        <p:spPr>
          <a:xfrm>
            <a:off x="7162800" y="52578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457200"/>
            <a:ext cx="5029200" cy="37573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3" cstate="email">
            <a:lum bright="20000" contrast="30000"/>
          </a:blip>
          <a:stretch>
            <a:fillRect/>
          </a:stretch>
        </p:blipFill>
        <p:spPr>
          <a:xfrm>
            <a:off x="304800" y="457200"/>
            <a:ext cx="2819400" cy="21058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90800" y="4685124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Picture 5" descr="IMG_19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7400" y="4685124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Picture 6" descr="logo-indianapolis-normal-copyinverted.png"/>
          <p:cNvPicPr>
            <a:picLocks noChangeAspect="1"/>
          </p:cNvPicPr>
          <p:nvPr/>
        </p:nvPicPr>
        <p:blipFill>
          <a:blip r:embed="rId6" cstate="email">
            <a:biLevel thresh="50000"/>
          </a:blip>
          <a:stretch>
            <a:fillRect/>
          </a:stretch>
        </p:blipFill>
        <p:spPr>
          <a:xfrm>
            <a:off x="228600" y="51816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7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6950" y="3276600"/>
            <a:ext cx="4686300" cy="3124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2" descr="IMG_19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71600" y="533400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65750" y="457200"/>
            <a:ext cx="2946400" cy="2209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logo-indianapolis-normal-copyinverted.png"/>
          <p:cNvPicPr>
            <a:picLocks noChangeAspect="1"/>
          </p:cNvPicPr>
          <p:nvPr/>
        </p:nvPicPr>
        <p:blipFill>
          <a:blip r:embed="rId5" cstate="email">
            <a:biLevel thresh="50000"/>
          </a:blip>
          <a:stretch>
            <a:fillRect/>
          </a:stretch>
        </p:blipFill>
        <p:spPr>
          <a:xfrm>
            <a:off x="228600" y="51816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29000" contrast="52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MG_37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457200"/>
            <a:ext cx="3911600" cy="29337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2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57800" y="381000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logo-indianapolis-normal-copyinverted.png"/>
          <p:cNvPicPr>
            <a:picLocks noChangeAspect="1"/>
          </p:cNvPicPr>
          <p:nvPr/>
        </p:nvPicPr>
        <p:blipFill>
          <a:blip r:embed="rId5" cstate="email">
            <a:biLevel thresh="50000"/>
          </a:blip>
          <a:stretch>
            <a:fillRect/>
          </a:stretch>
        </p:blipFill>
        <p:spPr>
          <a:xfrm>
            <a:off x="7162800" y="52578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IMG_372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57400" y="3906308"/>
            <a:ext cx="3683000" cy="245533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15375" cy="2392362"/>
          </a:xfrm>
        </p:spPr>
        <p:txBody>
          <a:bodyPr/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rPr>
              <a:t>Rebuilding Homes</a:t>
            </a:r>
            <a:b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rPr>
            </a:b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rPr>
              <a:t>Strengthening Lives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5" name="Picture 4" descr="logo-indianapolis-normal-copyinverted.pn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tretch>
            <a:fillRect/>
          </a:stretch>
        </p:blipFill>
        <p:spPr>
          <a:xfrm>
            <a:off x="3200400" y="2667000"/>
            <a:ext cx="4953000" cy="3827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1"/>
            <a:ext cx="6740525" cy="1219200"/>
          </a:xfrm>
        </p:spPr>
        <p:txBody>
          <a:bodyPr/>
          <a:lstStyle/>
          <a:p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rPr>
              <a:t>Gameday 2011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3" name="Picture 2" descr="logo-indianapolis-normal-copyinverted.png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tretch>
            <a:fillRect/>
          </a:stretch>
        </p:blipFill>
        <p:spPr>
          <a:xfrm>
            <a:off x="2286000" y="1295400"/>
            <a:ext cx="6661939" cy="5148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29000" contrast="52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MG_3725.JPG"/>
          <p:cNvPicPr>
            <a:picLocks noChangeAspect="1"/>
          </p:cNvPicPr>
          <p:nvPr/>
        </p:nvPicPr>
        <p:blipFill>
          <a:blip r:embed="rId3" cstate="email">
            <a:lum bright="20000" contrast="20000"/>
          </a:blip>
          <a:stretch>
            <a:fillRect/>
          </a:stretch>
        </p:blipFill>
        <p:spPr>
          <a:xfrm>
            <a:off x="762000" y="609600"/>
            <a:ext cx="3911600" cy="5867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2" descr="IMG_1983.jpg"/>
          <p:cNvPicPr>
            <a:picLocks noChangeAspect="1"/>
          </p:cNvPicPr>
          <p:nvPr/>
        </p:nvPicPr>
        <p:blipFill>
          <a:blip r:embed="rId4" cstate="email">
            <a:lum bright="10000" contrast="10000"/>
          </a:blip>
          <a:stretch>
            <a:fillRect/>
          </a:stretch>
        </p:blipFill>
        <p:spPr>
          <a:xfrm>
            <a:off x="5257800" y="381000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logo-indianapolis-normal-copyinverted.png"/>
          <p:cNvPicPr>
            <a:picLocks noChangeAspect="1"/>
          </p:cNvPicPr>
          <p:nvPr/>
        </p:nvPicPr>
        <p:blipFill>
          <a:blip r:embed="rId5" cstate="email">
            <a:biLevel thresh="50000"/>
          </a:blip>
          <a:stretch>
            <a:fillRect/>
          </a:stretch>
        </p:blipFill>
        <p:spPr>
          <a:xfrm>
            <a:off x="7162800" y="52578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725.JPG"/>
          <p:cNvPicPr>
            <a:picLocks noChangeAspect="1"/>
          </p:cNvPicPr>
          <p:nvPr/>
        </p:nvPicPr>
        <p:blipFill>
          <a:blip r:embed="rId2" cstate="email">
            <a:lum bright="20000" contrast="30000"/>
          </a:blip>
          <a:stretch>
            <a:fillRect/>
          </a:stretch>
        </p:blipFill>
        <p:spPr>
          <a:xfrm>
            <a:off x="3536950" y="3276600"/>
            <a:ext cx="4686300" cy="3124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2" descr="IMG_19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71600" y="533400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4" cstate="email">
            <a:lum bright="20000" contrast="30000"/>
          </a:blip>
          <a:stretch>
            <a:fillRect/>
          </a:stretch>
        </p:blipFill>
        <p:spPr>
          <a:xfrm>
            <a:off x="5181600" y="457200"/>
            <a:ext cx="3314700" cy="2209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logo-indianapolis-normal-copyinverted.png"/>
          <p:cNvPicPr>
            <a:picLocks noChangeAspect="1"/>
          </p:cNvPicPr>
          <p:nvPr/>
        </p:nvPicPr>
        <p:blipFill>
          <a:blip r:embed="rId5" cstate="email">
            <a:biLevel thresh="50000"/>
          </a:blip>
          <a:stretch>
            <a:fillRect/>
          </a:stretch>
        </p:blipFill>
        <p:spPr>
          <a:xfrm>
            <a:off x="228600" y="51816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29000" contrast="52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MG_19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362747"/>
            <a:ext cx="5638800" cy="42116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90900" y="367359"/>
            <a:ext cx="27432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IMG_19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367359"/>
            <a:ext cx="27432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Picture 5" descr="IMG_198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53200" y="367359"/>
            <a:ext cx="24384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Picture 7" descr="logo-indianapolis-normal-copyinverted.png"/>
          <p:cNvPicPr>
            <a:picLocks noChangeAspect="1"/>
          </p:cNvPicPr>
          <p:nvPr/>
        </p:nvPicPr>
        <p:blipFill>
          <a:blip r:embed="rId7" cstate="email">
            <a:biLevel thresh="50000"/>
          </a:blip>
          <a:stretch>
            <a:fillRect/>
          </a:stretch>
        </p:blipFill>
        <p:spPr>
          <a:xfrm>
            <a:off x="7162800" y="52578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19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33800" y="659476"/>
            <a:ext cx="5029200" cy="3352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Picture 6" descr="IMG_19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646524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Picture 7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76033" y="4648200"/>
            <a:ext cx="2506133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Picture 8" descr="IMG_19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24033" y="4648200"/>
            <a:ext cx="2506133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1" name="Picture 10" descr="logo-indianapolis-normal-copyinverted.png"/>
          <p:cNvPicPr>
            <a:picLocks noChangeAspect="1"/>
          </p:cNvPicPr>
          <p:nvPr/>
        </p:nvPicPr>
        <p:blipFill>
          <a:blip r:embed="rId6" cstate="email">
            <a:biLevel thresh="50000"/>
          </a:blip>
          <a:stretch>
            <a:fillRect/>
          </a:stretch>
        </p:blipFill>
        <p:spPr>
          <a:xfrm>
            <a:off x="228600" y="51816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29000" contrast="52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IMG_37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0" y="924791"/>
            <a:ext cx="3911600" cy="52370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1" name="Picture 10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86400" y="533400"/>
            <a:ext cx="2819400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5" name="Picture 14" descr="logo-indianapolis-normal-copyinverted.png"/>
          <p:cNvPicPr>
            <a:picLocks noChangeAspect="1"/>
          </p:cNvPicPr>
          <p:nvPr/>
        </p:nvPicPr>
        <p:blipFill>
          <a:blip r:embed="rId5" cstate="email">
            <a:biLevel thresh="50000"/>
          </a:blip>
          <a:stretch>
            <a:fillRect/>
          </a:stretch>
        </p:blipFill>
        <p:spPr>
          <a:xfrm>
            <a:off x="7162800" y="52578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71800" y="2512248"/>
            <a:ext cx="5638800" cy="3759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0400" y="381000"/>
            <a:ext cx="24384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4" descr="IMG_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600" y="381000"/>
            <a:ext cx="24384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Picture 5" descr="IMG_19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72200" y="381000"/>
            <a:ext cx="2743200" cy="182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Picture 8" descr="logo-indianapolis-normal-copyinverted.png"/>
          <p:cNvPicPr>
            <a:picLocks noChangeAspect="1"/>
          </p:cNvPicPr>
          <p:nvPr/>
        </p:nvPicPr>
        <p:blipFill>
          <a:blip r:embed="rId6" cstate="email">
            <a:biLevel thresh="50000"/>
          </a:blip>
          <a:stretch>
            <a:fillRect/>
          </a:stretch>
        </p:blipFill>
        <p:spPr>
          <a:xfrm>
            <a:off x="228600" y="51816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29000" contrast="52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go-indianapolis-normal-copyinverted.png"/>
          <p:cNvPicPr>
            <a:picLocks noChangeAspect="1"/>
          </p:cNvPicPr>
          <p:nvPr/>
        </p:nvPicPr>
        <p:blipFill>
          <a:blip r:embed="rId3" cstate="email">
            <a:biLevel thresh="50000"/>
          </a:blip>
          <a:stretch>
            <a:fillRect/>
          </a:stretch>
        </p:blipFill>
        <p:spPr>
          <a:xfrm>
            <a:off x="7162800" y="5257800"/>
            <a:ext cx="1828799" cy="141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 descr="IMG_37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08150" y="3124200"/>
            <a:ext cx="4165600" cy="3124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2" descr="IMG_19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90633" y="533400"/>
            <a:ext cx="2506133" cy="187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IMG_198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8200" y="533400"/>
            <a:ext cx="3314700" cy="2209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ind_0665_slide">
  <a:themeElements>
    <a:clrScheme name="Custom 20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9CF7B2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E2B8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E2B8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FE2B8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E2B8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FFFF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FFFF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BFBFB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FFFF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6</Words>
  <Application>Microsoft Office PowerPoint</Application>
  <PresentationFormat>On-screen Show (4:3)</PresentationFormat>
  <Paragraphs>3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Colonna MT</vt:lpstr>
      <vt:lpstr>ind_0665_slide</vt:lpstr>
      <vt:lpstr>Gameday 2011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Rebuilding Homes Strengthening Lives</vt:lpstr>
      <vt:lpstr>Gameday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Gameday 2011</dc:title>
  <dc:creator>Magic</dc:creator>
  <cp:lastModifiedBy>Magic</cp:lastModifiedBy>
  <cp:revision>45</cp:revision>
  <dcterms:created xsi:type="dcterms:W3CDTF">2011-05-02T19:23:46Z</dcterms:created>
  <dcterms:modified xsi:type="dcterms:W3CDTF">2011-05-05T12:31:44Z</dcterms:modified>
</cp:coreProperties>
</file>